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715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8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558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6225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92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3011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992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529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88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421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802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796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99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8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657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593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3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12.01.2022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8521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876"/>
            <a:ext cx="9143999" cy="5966042"/>
          </a:xfrm>
        </p:spPr>
        <p:txBody>
          <a:bodyPr>
            <a:noAutofit/>
          </a:bodyPr>
          <a:lstStyle/>
          <a:p>
            <a:r>
              <a:rPr lang="en-US" sz="3600" spc="200" dirty="0">
                <a:latin typeface="Arial" panose="020B0604020202020204" pitchFamily="34" charset="0"/>
                <a:cs typeface="Arial" panose="020B0604020202020204" pitchFamily="34" charset="0"/>
              </a:rPr>
              <a:t>In the year that King Uzziah died, I saw the Lord, high and exalted, seated on a throne; and the train of his robe filled the temple. </a:t>
            </a:r>
            <a:endParaRPr lang="ru-RU" sz="3600" spc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spc="2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spc="200" dirty="0">
                <a:latin typeface="Arial" panose="020B0604020202020204" pitchFamily="34" charset="0"/>
                <a:cs typeface="Arial" panose="020B0604020202020204" pitchFamily="34" charset="0"/>
              </a:rPr>
              <a:t>Above him were seraphim, each with six wings: With two wings they covered their faces, with two they covered their feet, and with two they were flying.</a:t>
            </a:r>
            <a:endParaRPr lang="ru-RU" sz="3600" spc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36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321579" y="246990"/>
            <a:ext cx="61239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Isaiah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 6:1-8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417065"/>
            <a:ext cx="8962238" cy="6159904"/>
          </a:xfrm>
        </p:spPr>
        <p:txBody>
          <a:bodyPr>
            <a:noAutofit/>
          </a:bodyPr>
          <a:lstStyle/>
          <a:p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400" spc="200" dirty="0">
                <a:latin typeface="Arial" panose="020B0604020202020204" pitchFamily="34" charset="0"/>
                <a:cs typeface="Arial" panose="020B0604020202020204" pitchFamily="34" charset="0"/>
              </a:rPr>
              <a:t>And they were calling to one another: “Holy, holy, holy is the Lord Almighty; the whole earth is full of his glory.”</a:t>
            </a:r>
          </a:p>
          <a:p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400" spc="200" dirty="0">
                <a:latin typeface="Arial" panose="020B0604020202020204" pitchFamily="34" charset="0"/>
                <a:cs typeface="Arial" panose="020B0604020202020204" pitchFamily="34" charset="0"/>
              </a:rPr>
              <a:t>At the sound of their voices the doorposts and thresholds shook and the temple was filled with smoke.</a:t>
            </a:r>
            <a:endParaRPr lang="ru-RU" sz="4400" spc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44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7780"/>
            <a:ext cx="9144000" cy="6627303"/>
          </a:xfrm>
        </p:spPr>
        <p:txBody>
          <a:bodyPr>
            <a:noAutofit/>
          </a:bodyPr>
          <a:lstStyle/>
          <a:p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200" spc="200" dirty="0">
                <a:latin typeface="Arial" panose="020B0604020202020204" pitchFamily="34" charset="0"/>
                <a:cs typeface="Arial" panose="020B0604020202020204" pitchFamily="34" charset="0"/>
              </a:rPr>
              <a:t>“Woe to me!” I cried. “I am ruined! For I am a man of unclean lips, and I live among a people of unclean lips, and my eyes have seen the King, the Lord Almighty.”</a:t>
            </a:r>
            <a:endParaRPr lang="ru-RU" sz="4200" spc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spc="2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200" spc="200" dirty="0">
                <a:latin typeface="Arial" panose="020B0604020202020204" pitchFamily="34" charset="0"/>
                <a:cs typeface="Arial" panose="020B0604020202020204" pitchFamily="34" charset="0"/>
              </a:rPr>
              <a:t>Then one of the seraphim flew to me with a live coal in his hand, which he had taken with tongs from the altar. </a:t>
            </a:r>
            <a:endParaRPr lang="ru-RU" sz="42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76464"/>
            <a:ext cx="9144000" cy="6681536"/>
          </a:xfrm>
        </p:spPr>
        <p:txBody>
          <a:bodyPr>
            <a:noAutofit/>
          </a:bodyPr>
          <a:lstStyle/>
          <a:p>
            <a:pPr marL="0">
              <a:spcBef>
                <a:spcPts val="600"/>
              </a:spcBef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4400" spc="200" dirty="0">
                <a:latin typeface="Arial" panose="020B0604020202020204" pitchFamily="34" charset="0"/>
                <a:cs typeface="Arial" panose="020B0604020202020204" pitchFamily="34" charset="0"/>
              </a:rPr>
              <a:t>With it he touched my mouth and said, “See, this has touched your lips; your guilt is taken away and your sin atoned for.”</a:t>
            </a:r>
          </a:p>
          <a:p>
            <a:pPr marL="0">
              <a:spcBef>
                <a:spcPts val="600"/>
              </a:spcBef>
            </a:pPr>
            <a:r>
              <a:rPr lang="ru-RU" sz="4400" spc="2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4400" spc="200" dirty="0">
                <a:latin typeface="Arial" panose="020B0604020202020204" pitchFamily="34" charset="0"/>
                <a:cs typeface="Arial" panose="020B0604020202020204" pitchFamily="34" charset="0"/>
              </a:rPr>
              <a:t>Then I heard the voice of the Lord saying, “Whom shall I send? And who will go for us?”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4400" spc="200" dirty="0">
                <a:latin typeface="Arial" panose="020B0604020202020204" pitchFamily="34" charset="0"/>
                <a:cs typeface="Arial" panose="020B0604020202020204" pitchFamily="34" charset="0"/>
              </a:rPr>
              <a:t>And I said, “Here am I. Send me!”</a:t>
            </a:r>
            <a:endParaRPr lang="ru-RU" sz="4400" spc="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811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254</Words>
  <Application>Microsoft Office PowerPoint</Application>
  <PresentationFormat>Екран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4</cp:revision>
  <dcterms:created xsi:type="dcterms:W3CDTF">2021-12-07T20:43:07Z</dcterms:created>
  <dcterms:modified xsi:type="dcterms:W3CDTF">2022-01-12T19:38:39Z</dcterms:modified>
</cp:coreProperties>
</file>